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1" r:id="rId1"/>
  </p:sldMasterIdLst>
  <p:notesMasterIdLst>
    <p:notesMasterId r:id="rId10"/>
  </p:notesMasterIdLst>
  <p:sldIdLst>
    <p:sldId id="265" r:id="rId2"/>
    <p:sldId id="266" r:id="rId3"/>
    <p:sldId id="256" r:id="rId4"/>
    <p:sldId id="263" r:id="rId5"/>
    <p:sldId id="267" r:id="rId6"/>
    <p:sldId id="269" r:id="rId7"/>
    <p:sldId id="268" r:id="rId8"/>
    <p:sldId id="270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B9B4"/>
    <a:srgbClr val="9AEDEA"/>
    <a:srgbClr val="14726F"/>
    <a:srgbClr val="3C6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9"/>
    <p:restoredTop sz="96000"/>
  </p:normalViewPr>
  <p:slideViewPr>
    <p:cSldViewPr snapToGrid="0" snapToObjects="1">
      <p:cViewPr varScale="1">
        <p:scale>
          <a:sx n="112" d="100"/>
          <a:sy n="112" d="100"/>
        </p:scale>
        <p:origin x="20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E4D17-F575-A340-9198-874C92B3B82B}" type="datetimeFigureOut">
              <a:rPr lang="de-DE" smtClean="0"/>
              <a:t>04.03.20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7D99-3D4E-C744-93FA-9F981EF60B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84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DA1FE924-CCF3-7E40-B5CF-347D88CA525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48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536713"/>
            <a:ext cx="4406982" cy="526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348" y="745832"/>
            <a:ext cx="4051189" cy="1709928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536713"/>
            <a:ext cx="6729984" cy="5269727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8679" y="2664879"/>
            <a:ext cx="3941859" cy="2830665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accent1"/>
              </a:buClr>
              <a:buFont typeface="Wingdings" pitchFamily="2" charset="2"/>
              <a:buChar char="§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8210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F9FA6F-45E5-9F4F-9392-33459E0D4048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F1223B8-4CD2-E440-B166-61972450F9ED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3" name="Grafik 12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D552A0C7-0A48-1E44-9288-F5DD6AA573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E577380-59E2-4548-B5D3-7A3E102A95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058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8680" y="3438144"/>
            <a:ext cx="3099816" cy="205740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accent1"/>
              </a:buClr>
              <a:buFont typeface="Wingdings" pitchFamily="2" charset="2"/>
              <a:buChar char="§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8210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F9FA6F-45E5-9F4F-9392-33459E0D4048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F1223B8-4CD2-E440-B166-61972450F9ED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3" name="Grafik 12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D552A0C7-0A48-1E44-9288-F5DD6AA573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E577380-59E2-4548-B5D3-7A3E102A95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33664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1CF2-AA1B-2147-9289-F17B99C6EBDD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87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BB54-0531-A146-A61F-127E9236C110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rgbClr val="147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76AEA25A-94B3-4A4E-A666-C19F552DB35C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9" name="Grafik 8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9555FA12-A728-BA49-B68A-8459262BE7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ABB5D94D-0C64-E147-BD85-53A633984C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B9F10B1D-CA94-0C48-ADD9-A597487A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A3C9-2298-1E40-AA87-C3586948122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5AC6FD68-A929-0D43-90C7-EAEB6CEEA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18443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0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B4F3-7AB8-0B41-87D8-95CFA565923C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EAC53B13-A957-2C40-8047-FD59162F8AEC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077C467-AB04-FC46-852A-0A1C87E7F101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4" name="Grafik 13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4F46584B-C79C-F24F-BE7C-71CF24F8C6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ACB9BB3A-2C98-C34C-882B-302EE8DC2C9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679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D66C22AA-8C6A-F644-98FD-1D6C3C85F40E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7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rgbClr val="147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FF3B-CD3F-1748-A4CB-5516A11F6D85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5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7AC9-4E29-1643-8CE4-F24C0C6B1690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7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357809"/>
            <a:ext cx="4406982" cy="5447568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106" y="616529"/>
            <a:ext cx="3682978" cy="1709928"/>
          </a:xfrm>
          <a:solidFill>
            <a:schemeClr val="accent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357809"/>
            <a:ext cx="6729984" cy="5448631"/>
          </a:xfrm>
          <a:ln>
            <a:solidFill>
              <a:schemeClr val="accent1"/>
            </a:solidFill>
          </a:ln>
        </p:spPr>
        <p:txBody>
          <a:bodyPr/>
          <a:lstStyle>
            <a:lvl1pPr marL="228600" indent="-228600">
              <a:buClr>
                <a:schemeClr val="accent1"/>
              </a:buClr>
              <a:buFont typeface="Wingdings" pitchFamily="2" charset="2"/>
              <a:buChar char="§"/>
              <a:defRPr sz="2800"/>
            </a:lvl1pPr>
            <a:lvl2pPr marL="685800" indent="-228600">
              <a:buClr>
                <a:schemeClr val="accent1"/>
              </a:buClr>
              <a:buFont typeface="Wingdings" pitchFamily="2" charset="2"/>
              <a:buChar char="§"/>
              <a:defRPr sz="2400"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2441335"/>
            <a:ext cx="3613404" cy="3054209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3728" y="6356350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87EA09-B1D8-A64F-A76C-7239823D8795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6348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3F7FA062-0C2C-014F-8066-13EB3FF56F74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2" name="Grafik 11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E6A8F385-8E14-E041-98B5-6AB633EAFB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442416D5-465D-0A4C-9B52-87969919D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285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  <a:solidFill>
            <a:schemeClr val="accent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  <a:ln>
            <a:solidFill>
              <a:schemeClr val="accent1"/>
            </a:solidFill>
          </a:ln>
        </p:spPr>
        <p:txBody>
          <a:bodyPr/>
          <a:lstStyle>
            <a:lvl1pPr marL="228600" indent="-228600">
              <a:buClr>
                <a:schemeClr val="accent1"/>
              </a:buClr>
              <a:buFont typeface="Wingdings" pitchFamily="2" charset="2"/>
              <a:buChar char="§"/>
              <a:defRPr sz="2800"/>
            </a:lvl1pPr>
            <a:lvl2pPr marL="685800" indent="-228600">
              <a:buClr>
                <a:schemeClr val="accent1"/>
              </a:buClr>
              <a:buFont typeface="Wingdings" pitchFamily="2" charset="2"/>
              <a:buChar char="§"/>
              <a:defRPr sz="2400"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3728" y="6356350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87EA09-B1D8-A64F-A76C-7239823D8795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6348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3F7FA062-0C2C-014F-8066-13EB3FF56F74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2" name="Grafik 11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E6A8F385-8E14-E041-98B5-6AB633EAFB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442416D5-465D-0A4C-9B52-87969919D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416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DF153-750C-BA4C-8298-F33B4376F25C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5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30" r:id="rId6"/>
    <p:sldLayoutId id="2147483725" r:id="rId7"/>
    <p:sldLayoutId id="2147483726" r:id="rId8"/>
    <p:sldLayoutId id="2147483732" r:id="rId9"/>
    <p:sldLayoutId id="2147483727" r:id="rId10"/>
    <p:sldLayoutId id="2147483733" r:id="rId11"/>
    <p:sldLayoutId id="2147483729" r:id="rId12"/>
    <p:sldLayoutId id="2147483728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1">
            <a:extLst>
              <a:ext uri="{FF2B5EF4-FFF2-40B4-BE49-F238E27FC236}">
                <a16:creationId xmlns:a16="http://schemas.microsoft.com/office/drawing/2014/main" id="{6057E0BB-58EB-465F-AD1E-92692B4B6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283925"/>
            <a:ext cx="10515600" cy="1092050"/>
          </a:xfrm>
        </p:spPr>
        <p:txBody>
          <a:bodyPr>
            <a:normAutofit fontScale="90000"/>
          </a:bodyPr>
          <a:lstStyle/>
          <a:p>
            <a:pPr algn="ctr"/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2200" dirty="0"/>
            </a:br>
            <a:br>
              <a:rPr lang="de-DE" sz="2200" dirty="0"/>
            </a:br>
            <a:br>
              <a:rPr lang="de-DE" sz="2200" dirty="0"/>
            </a:br>
            <a:r>
              <a:rPr lang="de-DE" sz="2200" dirty="0"/>
              <a:t>VUCA-Workshop:</a:t>
            </a:r>
            <a:br>
              <a:rPr lang="de-DE" sz="2200" dirty="0"/>
            </a:br>
            <a:r>
              <a:rPr lang="de-DE" sz="2200" dirty="0"/>
              <a:t>Entscheidungsfindung</a:t>
            </a:r>
            <a:br>
              <a:rPr lang="de-DE" sz="2200" dirty="0"/>
            </a:br>
            <a:br>
              <a:rPr lang="de-DE" sz="2200" dirty="0"/>
            </a:br>
            <a:r>
              <a:rPr lang="de-DE" sz="2200" dirty="0"/>
              <a:t>Katja Kohlstedt</a:t>
            </a:r>
            <a:br>
              <a:rPr lang="de-DE" sz="2200" dirty="0"/>
            </a:br>
            <a:br>
              <a:rPr lang="de-DE" sz="2200" dirty="0"/>
            </a:br>
            <a:br>
              <a:rPr lang="de-DE" sz="1300" dirty="0"/>
            </a:br>
            <a:endParaRPr lang="de-DE" sz="1300" dirty="0"/>
          </a:p>
        </p:txBody>
      </p:sp>
      <p:sp useBgFill="1">
        <p:nvSpPr>
          <p:cNvPr id="79" name="Rectangle 73">
            <a:extLst>
              <a:ext uri="{FF2B5EF4-FFF2-40B4-BE49-F238E27FC236}">
                <a16:creationId xmlns:a16="http://schemas.microsoft.com/office/drawing/2014/main" id="{284A8429-F65A-490D-96E4-1158D3E8A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53947"/>
            <a:ext cx="10515599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0089" y="5569832"/>
            <a:ext cx="9751823" cy="582612"/>
          </a:xfrm>
        </p:spPr>
        <p:txBody>
          <a:bodyPr anchor="ctr">
            <a:normAutofit/>
          </a:bodyPr>
          <a:lstStyle/>
          <a:p>
            <a:pPr algn="ctr"/>
            <a:r>
              <a:rPr lang="de-DE" sz="2400"/>
              <a:t>Donnerstag, 05.03.2020</a:t>
            </a: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532623"/>
            <a:ext cx="5140661" cy="13292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6213142" y="378904"/>
            <a:ext cx="5140656" cy="3636717"/>
          </a:xfrm>
          <a:prstGeom prst="rect">
            <a:avLst/>
          </a:prstGeom>
        </p:spPr>
      </p:pic>
      <p:sp>
        <p:nvSpPr>
          <p:cNvPr id="80" name="Rectangle 75">
            <a:extLst>
              <a:ext uri="{FF2B5EF4-FFF2-40B4-BE49-F238E27FC236}">
                <a16:creationId xmlns:a16="http://schemas.microsoft.com/office/drawing/2014/main" id="{0F022291-A82B-4D23-A1E0-5F9BD6846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41136" y="5917696"/>
            <a:ext cx="109728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52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Freeform: Shape 73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6" name="Freeform: Shape 75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  <a:noFill/>
        </p:spPr>
        <p:txBody>
          <a:bodyPr anchor="b">
            <a:normAutofit fontScale="90000"/>
          </a:bodyPr>
          <a:lstStyle/>
          <a:p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VUCA-Workshop:</a:t>
            </a: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Entscheidungsfindung</a:t>
            </a:r>
            <a:br>
              <a:rPr lang="de-DE" sz="3600" dirty="0">
                <a:solidFill>
                  <a:schemeClr val="bg1"/>
                </a:solidFill>
              </a:rPr>
            </a:b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Katja Kohlstedt</a:t>
            </a:r>
            <a:br>
              <a:rPr lang="de-DE" sz="3600" dirty="0"/>
            </a:br>
            <a:br>
              <a:rPr lang="de-DE" sz="1400" dirty="0"/>
            </a:br>
            <a:br>
              <a:rPr lang="de-DE" sz="1400" dirty="0"/>
            </a:br>
            <a:endParaRPr lang="de-DE" sz="1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Donnerstag, 05.03.2020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3877630" cy="274320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6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7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7" name="Freeform: Shape 49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8" name="Freeform: Shape 51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</p:spPr>
        <p:txBody>
          <a:bodyPr anchor="b">
            <a:normAutofit fontScale="90000"/>
          </a:bodyPr>
          <a:lstStyle/>
          <a:p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r>
              <a:rPr lang="de-DE" sz="3600" dirty="0"/>
              <a:t>VUCA-Workshop:</a:t>
            </a:r>
            <a:br>
              <a:rPr lang="de-DE" sz="3600" dirty="0"/>
            </a:br>
            <a:r>
              <a:rPr lang="de-DE" sz="3600" dirty="0"/>
              <a:t>Entscheidungsfindung</a:t>
            </a:r>
            <a:br>
              <a:rPr lang="de-DE" sz="3600" dirty="0"/>
            </a:br>
            <a:br>
              <a:rPr lang="de-DE" sz="3400" dirty="0"/>
            </a:br>
            <a:r>
              <a:rPr lang="de-DE" sz="3400" dirty="0"/>
              <a:t>Katja Kohlstedt</a:t>
            </a: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endParaRPr lang="de-DE" sz="3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/>
              <a:t>Donnerstag, 05.03.2020</a:t>
            </a:r>
            <a:endParaRPr lang="de-DE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4266736" cy="301847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A3C72797-1672-1748-9878-0E4EE87AB07D}"/>
              </a:ext>
            </a:extLst>
          </p:cNvPr>
          <p:cNvSpPr/>
          <p:nvPr/>
        </p:nvSpPr>
        <p:spPr>
          <a:xfrm>
            <a:off x="489097" y="625683"/>
            <a:ext cx="3338832" cy="154349"/>
          </a:xfrm>
          <a:prstGeom prst="rect">
            <a:avLst/>
          </a:prstGeom>
          <a:solidFill>
            <a:srgbClr val="20B9B4"/>
          </a:solidFill>
          <a:ln>
            <a:solidFill>
              <a:srgbClr val="20B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503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7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7" name="Freeform: Shape 49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8" name="Freeform: Shape 51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</p:spPr>
        <p:txBody>
          <a:bodyPr anchor="b">
            <a:normAutofit fontScale="90000"/>
          </a:bodyPr>
          <a:lstStyle/>
          <a:p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r>
              <a:rPr lang="de-DE" sz="3600" dirty="0"/>
              <a:t>VUCA-Workshop:</a:t>
            </a:r>
            <a:br>
              <a:rPr lang="de-DE" sz="3600" dirty="0"/>
            </a:br>
            <a:r>
              <a:rPr lang="de-DE" sz="3600" dirty="0"/>
              <a:t>Entscheidungsfindung</a:t>
            </a:r>
            <a:br>
              <a:rPr lang="de-DE" sz="3600" dirty="0"/>
            </a:b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endParaRPr lang="de-DE" sz="3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 dirty="0"/>
              <a:t>Donnerstag, 05.03.2020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4266736" cy="301847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6B92419-F852-404F-86E1-A9D800B0E192}"/>
              </a:ext>
            </a:extLst>
          </p:cNvPr>
          <p:cNvSpPr/>
          <p:nvPr/>
        </p:nvSpPr>
        <p:spPr>
          <a:xfrm>
            <a:off x="412376" y="502024"/>
            <a:ext cx="1021977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253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2D780-3D41-544C-B956-FA6A6D3FC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D343B7-956A-724C-8DD1-4CD43BAB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4AC410-D13A-0B40-A27A-7E8A3E826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542EF-E6AC-8B43-A620-58003C38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D012-2AF9-354C-8642-F12E46E3575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B773E6-D5EF-2249-B050-E16118C3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52B6EC64-4E96-D646-8831-E5EC7803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0B32BADB-A9DD-414C-AE41-721897C67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F5A4581-3499-9344-B0C5-C7C4702D8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542EF-E6AC-8B43-A620-58003C38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5CEA-9290-3146-9217-796F189F1DEF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B773E6-D5EF-2249-B050-E16118C3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28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34D17-78EF-3546-A703-F725DC2F1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0710F0F-A3D5-4C4E-92E2-45A215442C2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6DDC19-B90E-5C4F-BA0F-B498FC5FB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ED97CB-10C6-9946-A445-6789A21B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98A2-E313-7A45-8217-B23D970A9F3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B8F1A0-48AE-8245-B2C4-37B25B3A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8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EC064222-295F-C945-8384-71855958F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4920B4EA-E097-2B4A-BF51-59731A38FB86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CEFDDC5-B241-B74C-9426-E8866788E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ED97CB-10C6-9946-A445-6789A21B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4245-F0C9-2742-A01C-E20F0DE6653C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B8F1A0-48AE-8245-B2C4-37B25B3A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2431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Katja2">
      <a:dk1>
        <a:srgbClr val="000000"/>
      </a:dk1>
      <a:lt1>
        <a:srgbClr val="FFFFFF"/>
      </a:lt1>
      <a:dk2>
        <a:srgbClr val="243641"/>
      </a:dk2>
      <a:lt2>
        <a:srgbClr val="E8E2E2"/>
      </a:lt2>
      <a:accent1>
        <a:srgbClr val="20B3AE"/>
      </a:accent1>
      <a:accent2>
        <a:srgbClr val="178CD5"/>
      </a:accent2>
      <a:accent3>
        <a:srgbClr val="294FE7"/>
      </a:accent3>
      <a:accent4>
        <a:srgbClr val="6544DD"/>
      </a:accent4>
      <a:accent5>
        <a:srgbClr val="A229E7"/>
      </a:accent5>
      <a:accent6>
        <a:srgbClr val="D517CB"/>
      </a:accent6>
      <a:hlink>
        <a:srgbClr val="C85B5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Breitbild</PresentationFormat>
  <Paragraphs>16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Wingdings</vt:lpstr>
      <vt:lpstr>AccentBoxVTI</vt:lpstr>
      <vt:lpstr>           VUCA-Workshop: Entscheidungsfindung  Katja Kohlstedt   </vt:lpstr>
      <vt:lpstr>         VUCA-Workshop: Entscheidungsfindung  Katja Kohlstedt   </vt:lpstr>
      <vt:lpstr>         VUCA-Workshop: Entscheidungsfindung  Katja Kohlstedt   </vt:lpstr>
      <vt:lpstr>   VUCA-Workshop: Entscheidungsfindung     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VUCA-Workshop: Entscheidungsfindung  Katja Kohlstedt   </dc:title>
  <dc:creator>Georgina Habdas</dc:creator>
  <cp:lastModifiedBy>Georgina Habdas</cp:lastModifiedBy>
  <cp:revision>4</cp:revision>
  <dcterms:created xsi:type="dcterms:W3CDTF">2020-03-04T21:42:50Z</dcterms:created>
  <dcterms:modified xsi:type="dcterms:W3CDTF">2020-03-04T22:15:40Z</dcterms:modified>
</cp:coreProperties>
</file>